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23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71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89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NCharge ReCharger Series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160020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Change in a Dynamic Climate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40080" y="2331720"/>
            <a:ext cx="4114800" cy="4572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5146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Proposal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06324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Anne-Marie Fiore, Ed.D.</a:t>
            </a:r>
            <a:endParaRPr lang="en-US" sz="1400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AI-Integrated Instructional Designer</a:t>
            </a:r>
            <a:endParaRPr lang="en-US" sz="1400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 2026</a:t>
            </a:r>
            <a:endParaRPr lang="en-US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5C19C3-836E-4729-0D7A-C54B7DCC2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667" y="4132580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Reinforcement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880360" y="411480"/>
            <a:ext cx="5989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880360" y="411480"/>
            <a:ext cx="64008" cy="132588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063240" y="52120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Behaviors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063240" y="822960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where team members sit on the Transition Curve and adjust leadership approach in real time — not just after the fact.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80360" y="1892808"/>
            <a:ext cx="5989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880360" y="1892808"/>
            <a:ext cx="64008" cy="132588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063240" y="2002536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On-the-Job Challenge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63240" y="230428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nurses default to logistics management under pressure. The framework fades without a structured prompt to re-engage it.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880360" y="3374136"/>
            <a:ext cx="598932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880360" y="3374136"/>
            <a:ext cx="64008" cy="132588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063240" y="3483864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Goal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063240" y="3785616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the gap between knowing the Transition Curve and using it. Each ReCharger is a timed, targeted prompt — not a content review.</a:t>
            </a:r>
            <a:endParaRPr lang="en-US" sz="1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B24BE18-B487-E826-497C-ED9B527B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ReCharger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Design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880360" y="320040"/>
            <a:ext cx="5989320" cy="384048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26080" y="320040"/>
            <a:ext cx="58521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   Title                              Timing          Format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880360" y="704088"/>
            <a:ext cx="5989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880360" y="813816"/>
            <a:ext cx="475488" cy="530352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880360" y="813816"/>
            <a:ext cx="475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429000" y="79552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Are They Now?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429000" y="110642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343400" y="110642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the stage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880360" y="1508760"/>
            <a:ext cx="5989320" cy="749808"/>
          </a:xfrm>
          <a:prstGeom prst="rect">
            <a:avLst/>
          </a:prstGeom>
          <a:solidFill>
            <a:srgbClr val="F7F9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880360" y="1618488"/>
            <a:ext cx="475488" cy="530352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880360" y="1618488"/>
            <a:ext cx="475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429000" y="16002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I Say?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29000" y="191109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7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343400" y="191109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WWYD conversation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880360" y="2313432"/>
            <a:ext cx="5989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880360" y="2423160"/>
            <a:ext cx="475488" cy="530352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880360" y="2423160"/>
            <a:ext cx="475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429000" y="240487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Stuck in the Middle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29000" y="271576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343400" y="271576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 + strategy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880360" y="3118104"/>
            <a:ext cx="5989320" cy="749808"/>
          </a:xfrm>
          <a:prstGeom prst="rect">
            <a:avLst/>
          </a:prstGeom>
          <a:solidFill>
            <a:srgbClr val="F7F9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880360" y="3227832"/>
            <a:ext cx="475488" cy="530352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880360" y="3227832"/>
            <a:ext cx="475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RC4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429000" y="320954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Resistor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429000" y="35204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343400" y="352044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Branching scenario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880360" y="3922776"/>
            <a:ext cx="5989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880360" y="4032504"/>
            <a:ext cx="475488" cy="530352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2880360" y="4032504"/>
            <a:ext cx="475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429000" y="4014216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Month In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429000" y="43251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343400" y="432511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Self-assessment + action plan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2880360" y="4663440"/>
            <a:ext cx="5989320" cy="384048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2926080" y="4663440"/>
            <a:ext cx="5852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modules  ·  4–7 min each  ·  Deployed over 6 weeks  ·  Mobile-friendly</a:t>
            </a:r>
            <a:endParaRPr lang="en-US" sz="11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D1E3B31-6866-2C42-CDA9-2B56A75CB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ReCharger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880360" y="292608"/>
            <a:ext cx="5989320" cy="5486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71800" y="292608"/>
            <a:ext cx="580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RC4: The Resistor on Your Team  |  Week 4  |  6–7 min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80360" y="960120"/>
            <a:ext cx="5989320" cy="914400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971800" y="97840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971800" y="1252728"/>
            <a:ext cx="5715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Marcus — 11-year CNA — is compliant but silent. He's telling newer staff the new documentation system "is a disaster." He hasn't come to you.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880360" y="2011680"/>
            <a:ext cx="59893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880360" y="2011680"/>
            <a:ext cx="64008" cy="1207008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017520" y="210312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Point 1  ·  4 choices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017520" y="234086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move — what do you do?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17520" y="263347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Ask a genuine question: "How's the new system feeling for you at this point?"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880360" y="3337560"/>
            <a:ext cx="59893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880360" y="3337560"/>
            <a:ext cx="64008" cy="1207008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017520" y="342900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Point 2  ·  4 choices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7520" y="366674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opens up. What do you say next?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7520" y="395935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"That frustration makes sense. Your experience matters — what specifically is slowing you down?"</a:t>
            </a:r>
            <a:endParaRPr lang="en-US" sz="11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A05E953-AF0E-294C-FE19-0CEA62236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26080" y="347472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to feel like a colleague checking in — not a quiz.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880360" y="914400"/>
            <a:ext cx="29260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017520" y="10241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  Strategic Timing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017520" y="1371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deploy when the content is most relevant — heaviest in week 1, then monthly. Not all at once.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880360" y="2240280"/>
            <a:ext cx="29260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17520" y="23500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Named, Real Characters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017520" y="2697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Marcus. Not "Employee A." Scenarios feel lived-in because they are.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80360" y="3566160"/>
            <a:ext cx="29260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017520" y="36758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4–7 Minutes, Any Device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17520" y="4023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Completable at lunch, between rounds, or on a phone. No sustained concentration required.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989320" y="914400"/>
            <a:ext cx="29260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126480" y="10241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 Coaching, Not Scoring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26480" y="1371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choices get nuanced feedback. The tone is a mirror, not a grade.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989320" y="2240280"/>
            <a:ext cx="29260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126480" y="23500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Ends With Application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26480" y="2697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ReCharger 5 asks about a real team member right now — the series closes with action, not content.</a:t>
            </a:r>
            <a:endParaRPr lang="en-US" sz="11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93862C-2C64-16E4-8BAB-F2625E0C4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Success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26080" y="347472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levels: did learners engage — and did behavior change on the unit?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80360" y="868680"/>
            <a:ext cx="5989320" cy="36576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26080" y="868680"/>
            <a:ext cx="256032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623560" y="868680"/>
            <a:ext cx="3108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Tells You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880360" y="1234440"/>
            <a:ext cx="5989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971800" y="135331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rate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23560" y="13533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cadence working?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80360" y="1856232"/>
            <a:ext cx="5989320" cy="566928"/>
          </a:xfrm>
          <a:prstGeom prst="rect">
            <a:avLst/>
          </a:prstGeom>
          <a:solidFill>
            <a:srgbClr val="F7F9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971800" y="1975104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Drop-off point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623560" y="197510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learners disengage?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880360" y="2478024"/>
            <a:ext cx="5989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971800" y="2596896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choice patterns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623560" y="259689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avoidance strategies dominate?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880360" y="3099816"/>
            <a:ext cx="5989320" cy="566928"/>
          </a:xfrm>
          <a:prstGeom prst="rect">
            <a:avLst/>
          </a:prstGeom>
          <a:solidFill>
            <a:srgbClr val="F7F9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971800" y="321868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 responses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623560" y="321868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they applying to real people?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880360" y="3721608"/>
            <a:ext cx="5989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71800" y="3840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 completion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623560" y="38404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they committing to behavior change?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880360" y="4343400"/>
            <a:ext cx="5989320" cy="566928"/>
          </a:xfrm>
          <a:prstGeom prst="rect">
            <a:avLst/>
          </a:prstGeom>
          <a:solidFill>
            <a:srgbClr val="F7F9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2880360" y="4343400"/>
            <a:ext cx="64008" cy="566928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2971800" y="446227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observation (90 days)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623560" y="446227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Transition Curve language showing up on the unit?</a:t>
            </a:r>
            <a:endParaRPr lang="en-US" sz="11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BCF59DB-E121-FA1C-3DB8-FC4D8BE6E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26080" y="347472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could only build two — build these.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880360" y="960120"/>
            <a:ext cx="59893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880360" y="960120"/>
            <a:ext cx="594360" cy="18288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80360" y="960120"/>
            <a:ext cx="594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566160" y="1124712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RC4 — The Resistor on Your Team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66160" y="1453896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66160" y="1737360"/>
            <a:ext cx="5166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is the highest-stakes moment in any change initiative — where teams stall and negativity spreads. This is where the ILT content is most likely to be forgotten and most urgently needed. A well-designed scenario here closes the gap between knowing the Transition Curve model and using it under pressure.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80360" y="2926080"/>
            <a:ext cx="59893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2880360" y="2926080"/>
            <a:ext cx="594360" cy="1828800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880360" y="2926080"/>
            <a:ext cx="594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566160" y="3090672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RC1 — Where Are They Now?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66160" y="3419856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566160" y="3703320"/>
            <a:ext cx="5166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reinforcement within 72 hours, most training content is lost. A short Day 3 module that asks the charge nurse to place their team members on the Transition Curve re-engages the framework before it fades — and surfaces something immediately actionable: a name, a person, a stage.</a:t>
            </a:r>
            <a:endParaRPr lang="en-US" sz="11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19C7532-B044-B30B-ECB2-67896F18B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560320" y="0"/>
            <a:ext cx="64008" cy="514350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4572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7160" y="1554480"/>
            <a:ext cx="2286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Design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Development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26080" y="347472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use AI to work faster and think better.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880360" y="960120"/>
            <a:ext cx="59893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944368" y="1261872"/>
            <a:ext cx="475488" cy="475488"/>
          </a:xfrm>
          <a:prstGeom prst="ellipse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944368" y="12618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20440" y="10698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scenarios faster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520440" y="141732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generates a starting point from context — audience, objective, stage of transition. I shape it from there. Two hours becomes thirty minutes.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880360" y="2286000"/>
            <a:ext cx="59893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944368" y="2587752"/>
            <a:ext cx="475488" cy="475488"/>
          </a:xfrm>
          <a:prstGeom prst="ellipse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944368" y="25877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239572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feedback before SME review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20440" y="274320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a draft, ask if it feels realistic for a charge nurse. Catches generic language and implausible details before they reach a subject matter expert.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880360" y="3611880"/>
            <a:ext cx="59893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944368" y="3913632"/>
            <a:ext cx="475488" cy="475488"/>
          </a:xfrm>
          <a:prstGeom prst="ellipse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944368" y="39136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20440" y="372160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variations at scale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520440" y="406908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feedback responses across this series. Copilot drafts; I edit for coaching tone and instructional accuracy. I focus on judgment, not production.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880360" y="4736592"/>
            <a:ext cx="5989320" cy="347472"/>
          </a:xfrm>
          <a:prstGeom prst="rect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71800" y="4736592"/>
            <a:ext cx="5806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instructional judgment is always mine. AI handles the volume; I handle the quality.</a:t>
            </a:r>
            <a:endParaRPr lang="en-US" sz="11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08E917-0727-2648-2698-87E0F922F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" y="2162556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ReCharge the Learning.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3657600" cy="45720"/>
          </a:xfrm>
          <a:prstGeom prst="rect">
            <a:avLst/>
          </a:prstGeom>
          <a:solidFill>
            <a:srgbClr val="00A896"/>
          </a:solidFill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265176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Anne-Marie Fiore, Ed.D.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AI-Integrated Instructional Designer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cs typeface="Calibri" pitchFamily="34" charset="-120"/>
              </a:rPr>
              <a:t>amfiore1@gmail.com</a:t>
            </a: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269435-A335-4586-35F5-E5181225E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667" y="4132580"/>
            <a:ext cx="1473200" cy="622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793</Words>
  <Application>Microsoft Macintosh PowerPoint</Application>
  <PresentationFormat>On-screen Show (16:9)</PresentationFormat>
  <Paragraphs>122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NCharge ReCharger Series – Design Proposal</dc:title>
  <dc:subject>PptxGenJS Presentation</dc:subject>
  <dc:creator>Anne-Marie Fiore</dc:creator>
  <cp:lastModifiedBy>Anne Marie Fiore, Ed.D.</cp:lastModifiedBy>
  <cp:revision>2</cp:revision>
  <dcterms:created xsi:type="dcterms:W3CDTF">2026-04-01T21:41:39Z</dcterms:created>
  <dcterms:modified xsi:type="dcterms:W3CDTF">2026-04-01T21:51:36Z</dcterms:modified>
</cp:coreProperties>
</file>